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300" r:id="rId3"/>
    <p:sldId id="290" r:id="rId4"/>
    <p:sldId id="292" r:id="rId5"/>
    <p:sldId id="291" r:id="rId6"/>
    <p:sldId id="293" r:id="rId7"/>
    <p:sldId id="294" r:id="rId8"/>
    <p:sldId id="298" r:id="rId9"/>
    <p:sldId id="259" r:id="rId10"/>
    <p:sldId id="295" r:id="rId11"/>
    <p:sldId id="297" r:id="rId12"/>
    <p:sldId id="299" r:id="rId13"/>
    <p:sldId id="296" r:id="rId14"/>
    <p:sldId id="301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tamaran" panose="020B0604020202020204" charset="0"/>
      <p:regular r:id="rId21"/>
      <p:bold r:id="rId22"/>
    </p:embeddedFont>
    <p:embeddedFont>
      <p:font typeface="Catamaran Thin" panose="020B0604020202020204" charset="0"/>
      <p:regular r:id="rId23"/>
      <p:bold r:id="rId24"/>
    </p:embeddedFont>
    <p:embeddedFont>
      <p:font typeface="Montserrat" panose="0200050500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1" autoAdjust="0"/>
    <p:restoredTop sz="94601" autoAdjust="0"/>
  </p:normalViewPr>
  <p:slideViewPr>
    <p:cSldViewPr snapToGrid="0">
      <p:cViewPr varScale="1">
        <p:scale>
          <a:sx n="148" d="100"/>
          <a:sy n="148" d="100"/>
        </p:scale>
        <p:origin x="1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UZ9n1x9YjjY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/>
          <a:srcRect l="19146" t="-975" r="20446" b="975"/>
          <a:stretch/>
        </p:blipFill>
        <p:spPr>
          <a:xfrm>
            <a:off x="4699001" y="-290734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89726" y="3107025"/>
            <a:ext cx="5650763" cy="17344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0" dirty="0">
                <a:latin typeface="Montserrat" panose="02000505000000020004" pitchFamily="2" charset="0"/>
              </a:rPr>
              <a:t>Blockchain Bookkeeping</a:t>
            </a:r>
            <a:endParaRPr sz="6400" b="0" dirty="0">
              <a:latin typeface="Montserrat" panose="0200050500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6561-1AF2-4346-9022-FAB33FE5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The Basics of Double Entry Accounting | Community Tax">
            <a:extLst>
              <a:ext uri="{FF2B5EF4-FFF2-40B4-BE49-F238E27FC236}">
                <a16:creationId xmlns:a16="http://schemas.microsoft.com/office/drawing/2014/main" id="{931177A8-E546-4DBC-B0C6-B29D6DF7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14" y="533249"/>
            <a:ext cx="6664571" cy="40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riple‐entry accounting with blockchain: How far have we come? - Cai - 2021  - Accounting &amp;amp;amp; Finance - Wiley Online Library">
            <a:extLst>
              <a:ext uri="{FF2B5EF4-FFF2-40B4-BE49-F238E27FC236}">
                <a16:creationId xmlns:a16="http://schemas.microsoft.com/office/drawing/2014/main" id="{291B4252-268A-4857-B13F-F6A7C810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9" y="476637"/>
            <a:ext cx="8203842" cy="419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09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9F18-4968-426E-822A-9ECFD987F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2048" y="579743"/>
            <a:ext cx="5811000" cy="475800"/>
          </a:xfrm>
        </p:spPr>
        <p:txBody>
          <a:bodyPr/>
          <a:lstStyle/>
          <a:p>
            <a:r>
              <a:rPr lang="en-US" dirty="0"/>
              <a:t>Middlemen vs.</a:t>
            </a:r>
            <a:br>
              <a:rPr lang="en-US" dirty="0"/>
            </a:br>
            <a:r>
              <a:rPr lang="en-US" dirty="0"/>
              <a:t>Protocol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39F41-1966-4487-8268-2E5EE1B7A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Ah, the booming TF2 trade economy - BF2S Forums">
            <a:extLst>
              <a:ext uri="{FF2B5EF4-FFF2-40B4-BE49-F238E27FC236}">
                <a16:creationId xmlns:a16="http://schemas.microsoft.com/office/drawing/2014/main" id="{FCDA61B0-04B3-4134-B229-09F0C94E5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r="27539"/>
          <a:stretch/>
        </p:blipFill>
        <p:spPr bwMode="auto">
          <a:xfrm>
            <a:off x="5461517" y="1374710"/>
            <a:ext cx="3397421" cy="36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604E6D4-9A7D-44B3-83C6-331D9A54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37" y="59870"/>
            <a:ext cx="2749764" cy="3000375"/>
          </a:xfrm>
          <a:prstGeom prst="rect">
            <a:avLst/>
          </a:prstGeom>
        </p:spPr>
      </p:pic>
      <p:pic>
        <p:nvPicPr>
          <p:cNvPr id="1026" name="Picture 2" descr="We issue Official Receipt – TRAVEL AND TEA Malate">
            <a:extLst>
              <a:ext uri="{FF2B5EF4-FFF2-40B4-BE49-F238E27FC236}">
                <a16:creationId xmlns:a16="http://schemas.microsoft.com/office/drawing/2014/main" id="{C263F9AD-B049-459A-B01A-D82B1560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2" y="2658935"/>
            <a:ext cx="3744130" cy="205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riple‐entry accounting with blockchain: How far have we come? - Cai - 2021  - Accounting &amp;amp;amp; Finance - Wiley Online Library">
            <a:extLst>
              <a:ext uri="{FF2B5EF4-FFF2-40B4-BE49-F238E27FC236}">
                <a16:creationId xmlns:a16="http://schemas.microsoft.com/office/drawing/2014/main" id="{7A10F82B-AA65-401F-8153-420BD0CD7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1" r="47346" b="48687"/>
          <a:stretch/>
        </p:blipFill>
        <p:spPr bwMode="auto">
          <a:xfrm>
            <a:off x="-99880" y="0"/>
            <a:ext cx="2296294" cy="16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CC2F54-D3BD-4F81-8A77-6B82591A6A57}"/>
              </a:ext>
            </a:extLst>
          </p:cNvPr>
          <p:cNvSpPr/>
          <p:nvPr/>
        </p:nvSpPr>
        <p:spPr>
          <a:xfrm rot="20618222">
            <a:off x="465497" y="624116"/>
            <a:ext cx="1060218" cy="51453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3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5E554A-CAA9-46C3-86F7-D89701E821C4}"/>
              </a:ext>
            </a:extLst>
          </p:cNvPr>
          <p:cNvSpPr/>
          <p:nvPr/>
        </p:nvSpPr>
        <p:spPr>
          <a:xfrm>
            <a:off x="380966" y="1211244"/>
            <a:ext cx="8371268" cy="27210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Triple‐entry accounting with blockchain: How far have we come? - Cai - 2021  - Accounting &amp;amp;amp; Finance - Wiley Online Library">
            <a:extLst>
              <a:ext uri="{FF2B5EF4-FFF2-40B4-BE49-F238E27FC236}">
                <a16:creationId xmlns:a16="http://schemas.microsoft.com/office/drawing/2014/main" id="{272359EF-1801-4868-933A-119E2813B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9" y="1284321"/>
            <a:ext cx="8216721" cy="25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90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E3BE3-F15B-40DA-96E1-75ABB09A7A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867A8-55B7-4883-AE08-BF766A20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70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CD7E-5317-44CD-85D4-4A9EFE89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4062FF3-215C-41FC-91B3-7018FBAD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197" y="339012"/>
            <a:ext cx="9246393" cy="44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6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CD7E-5317-44CD-85D4-4A9EFE89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enron-logo - Begin To Invest">
            <a:extLst>
              <a:ext uri="{FF2B5EF4-FFF2-40B4-BE49-F238E27FC236}">
                <a16:creationId xmlns:a16="http://schemas.microsoft.com/office/drawing/2014/main" id="{957B76AA-A6D8-4547-98CA-70DD019D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35" y="792520"/>
            <a:ext cx="5390330" cy="35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41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ormer Enron CEO Jeff Skilling released after 12 years in prison">
            <a:extLst>
              <a:ext uri="{FF2B5EF4-FFF2-40B4-BE49-F238E27FC236}">
                <a16:creationId xmlns:a16="http://schemas.microsoft.com/office/drawing/2014/main" id="{07A01727-A8BD-485D-844B-1032730FF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838200"/>
            <a:ext cx="79438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7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stribution Icons - Download Free Vector Icons | Noun Project">
            <a:extLst>
              <a:ext uri="{FF2B5EF4-FFF2-40B4-BE49-F238E27FC236}">
                <a16:creationId xmlns:a16="http://schemas.microsoft.com/office/drawing/2014/main" id="{12A2D728-0503-49F1-8B04-51E14508A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6" r="1"/>
          <a:stretch/>
        </p:blipFill>
        <p:spPr bwMode="auto">
          <a:xfrm rot="252571">
            <a:off x="6812925" y="591666"/>
            <a:ext cx="2475217" cy="39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abhol power plant to be split into power, gas companies">
            <a:extLst>
              <a:ext uri="{FF2B5EF4-FFF2-40B4-BE49-F238E27FC236}">
                <a16:creationId xmlns:a16="http://schemas.microsoft.com/office/drawing/2014/main" id="{69D3AE41-91F7-4BEC-B0FC-6A544D413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45" y="323850"/>
            <a:ext cx="66675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749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Christmas by Heineken - Let It Snow / Best ad">
            <a:hlinkClick r:id="" action="ppaction://media"/>
            <a:extLst>
              <a:ext uri="{FF2B5EF4-FFF2-40B4-BE49-F238E27FC236}">
                <a16:creationId xmlns:a16="http://schemas.microsoft.com/office/drawing/2014/main" id="{BFC0FCE6-AAA8-4F61-BC6E-51E5290E3F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08785" y="688549"/>
            <a:ext cx="5021866" cy="3766399"/>
          </a:xfrm>
          <a:prstGeom prst="rect">
            <a:avLst/>
          </a:prstGeom>
        </p:spPr>
      </p:pic>
      <p:pic>
        <p:nvPicPr>
          <p:cNvPr id="6146" name="Picture 2" descr="Document Destruction - Industrial shredders, Burning and other methods">
            <a:extLst>
              <a:ext uri="{FF2B5EF4-FFF2-40B4-BE49-F238E27FC236}">
                <a16:creationId xmlns:a16="http://schemas.microsoft.com/office/drawing/2014/main" id="{0BA6FD93-A458-421D-A4C9-1567DF40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21" y="885824"/>
            <a:ext cx="229552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8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lockchain is useful for a lot more than just Bitcoin">
            <a:extLst>
              <a:ext uri="{FF2B5EF4-FFF2-40B4-BE49-F238E27FC236}">
                <a16:creationId xmlns:a16="http://schemas.microsoft.com/office/drawing/2014/main" id="{D79D9176-293E-4DE7-9AD1-696A2B32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76625"/>
            <a:ext cx="47244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Was the Great Recession? History, Causes and Consequences - TheStreet">
            <a:extLst>
              <a:ext uri="{FF2B5EF4-FFF2-40B4-BE49-F238E27FC236}">
                <a16:creationId xmlns:a16="http://schemas.microsoft.com/office/drawing/2014/main" id="{A8FE5EDF-44E5-4B24-AC7D-6BDFB309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456"/>
            <a:ext cx="4336223" cy="2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0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ey brick at top of wall to match windows and garage door? | Brick garden,  Garden wall designs, Garden wall">
            <a:extLst>
              <a:ext uri="{FF2B5EF4-FFF2-40B4-BE49-F238E27FC236}">
                <a16:creationId xmlns:a16="http://schemas.microsoft.com/office/drawing/2014/main" id="{D915E4B1-EBC2-4B90-905A-A08253DB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82" y="525623"/>
            <a:ext cx="5456335" cy="40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1F9C2-9899-4E94-B667-945045A0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15 Examples Of British &amp;quot;Crinkle Crankle&amp;quot; Walls That Take Fewer Bricks To  Build Than Straight Ones | DeMilked">
            <a:extLst>
              <a:ext uri="{FF2B5EF4-FFF2-40B4-BE49-F238E27FC236}">
                <a16:creationId xmlns:a16="http://schemas.microsoft.com/office/drawing/2014/main" id="{B25E8C8B-8027-43AC-89CB-4B6604A31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5624"/>
            <a:ext cx="3304114" cy="40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9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th &amp;amp; YOU | 2.4 Budgeting | Page 91">
            <a:extLst>
              <a:ext uri="{FF2B5EF4-FFF2-40B4-BE49-F238E27FC236}">
                <a16:creationId xmlns:a16="http://schemas.microsoft.com/office/drawing/2014/main" id="{8F5967EE-062C-4266-BF09-B30CBF728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89" y="475445"/>
            <a:ext cx="5957221" cy="41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7328</TotalTime>
  <Words>9</Words>
  <Application>Microsoft Office PowerPoint</Application>
  <PresentationFormat>On-screen Show (16:9)</PresentationFormat>
  <Paragraphs>3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Catamaran Thin</vt:lpstr>
      <vt:lpstr>Montserrat</vt:lpstr>
      <vt:lpstr>Arial</vt:lpstr>
      <vt:lpstr>Calibri</vt:lpstr>
      <vt:lpstr>Catamaran</vt:lpstr>
      <vt:lpstr>Dauphin template</vt:lpstr>
      <vt:lpstr>Blockchain Bookkeeping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Middlemen vs. Protocol Rules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Dividends</dc:title>
  <dc:creator>John</dc:creator>
  <cp:lastModifiedBy>John Wooten</cp:lastModifiedBy>
  <cp:revision>32</cp:revision>
  <cp:lastPrinted>2021-09-16T01:52:36Z</cp:lastPrinted>
  <dcterms:modified xsi:type="dcterms:W3CDTF">2021-09-16T01:53:12Z</dcterms:modified>
</cp:coreProperties>
</file>